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769dcc6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769dcc6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769dcc67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769dcc67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769dcc6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769dcc6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769dcc67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769dcc67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769dcc67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769dcc67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4018f12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4018f12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4018f12f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4018f12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4018f12f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4018f12f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4018f12f4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4018f12f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38176157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38176157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38176157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38176157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769dcc6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769dcc6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6b614999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6b614999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6b614999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6b614999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38176157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38176157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38176157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38176157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769dcc6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769dcc6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38176157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38176157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769dcc6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769dcc6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Standard Analytics on Dataset</a:t>
            </a:r>
            <a:endParaRPr/>
          </a:p>
        </p:txBody>
      </p:sp>
      <p:sp>
        <p:nvSpPr>
          <p:cNvPr id="65" name="Google Shape;65;p13"/>
          <p:cNvSpPr txBox="1"/>
          <p:nvPr>
            <p:ph idx="4294967295" type="subTitle"/>
          </p:nvPr>
        </p:nvSpPr>
        <p:spPr>
          <a:xfrm>
            <a:off x="1151100" y="1415525"/>
            <a:ext cx="6841800" cy="20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-Presented by</a:t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/>
              <a:t>Adrija Chakraborty</a:t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/>
              <a:t>B Sindhu</a:t>
            </a:r>
            <a:endParaRPr sz="20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/>
              <a:t>Likhitha Gaddi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518025" y="5112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</a:t>
            </a:r>
            <a:endParaRPr/>
          </a:p>
        </p:txBody>
      </p:sp>
      <p:sp>
        <p:nvSpPr>
          <p:cNvPr id="120" name="Google Shape;120;p22"/>
          <p:cNvSpPr txBox="1"/>
          <p:nvPr/>
        </p:nvSpPr>
        <p:spPr>
          <a:xfrm>
            <a:off x="518025" y="1393550"/>
            <a:ext cx="805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Display Metadata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8300" y="1886175"/>
            <a:ext cx="4826363" cy="3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532750" y="5112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</a:t>
            </a:r>
            <a:endParaRPr/>
          </a:p>
        </p:txBody>
      </p:sp>
      <p:sp>
        <p:nvSpPr>
          <p:cNvPr id="127" name="Google Shape;127;p23"/>
          <p:cNvSpPr txBox="1"/>
          <p:nvPr/>
        </p:nvSpPr>
        <p:spPr>
          <a:xfrm>
            <a:off x="666525" y="1260925"/>
            <a:ext cx="805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Display Analytics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9900" y="1793750"/>
            <a:ext cx="4826363" cy="3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623400" y="5112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</a:t>
            </a:r>
            <a:endParaRPr/>
          </a:p>
        </p:txBody>
      </p:sp>
      <p:sp>
        <p:nvSpPr>
          <p:cNvPr id="134" name="Google Shape;134;p24"/>
          <p:cNvSpPr txBox="1"/>
          <p:nvPr/>
        </p:nvSpPr>
        <p:spPr>
          <a:xfrm>
            <a:off x="710750" y="1246175"/>
            <a:ext cx="805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User input for citations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813" y="1793750"/>
            <a:ext cx="4826363" cy="3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623400" y="5112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</a:t>
            </a:r>
            <a:endParaRPr/>
          </a:p>
        </p:txBody>
      </p:sp>
      <p:sp>
        <p:nvSpPr>
          <p:cNvPr id="141" name="Google Shape;141;p25"/>
          <p:cNvSpPr txBox="1"/>
          <p:nvPr/>
        </p:nvSpPr>
        <p:spPr>
          <a:xfrm>
            <a:off x="754950" y="1393550"/>
            <a:ext cx="805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Tracking downloads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6238" y="1793750"/>
            <a:ext cx="4826363" cy="3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3877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</a:t>
            </a:r>
            <a:r>
              <a:rPr lang="en-GB"/>
              <a:t>Deliverables</a:t>
            </a:r>
            <a:endParaRPr/>
          </a:p>
        </p:txBody>
      </p:sp>
      <p:sp>
        <p:nvSpPr>
          <p:cNvPr id="148" name="Google Shape;148;p26"/>
          <p:cNvSpPr txBox="1"/>
          <p:nvPr/>
        </p:nvSpPr>
        <p:spPr>
          <a:xfrm>
            <a:off x="418050" y="1241525"/>
            <a:ext cx="8057400" cy="3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Backend and frontend integrated (seamless api calls of get and post from and to front end)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Dynamic persistence (Any change in frontend persisting on backend and also re-rendered in frontend)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Modular clean code with no repetition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REST framework with total separation of front end and back end (two different apps)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Front end can totally be separately statically rendered and worked upon if needed by frontend developer to work on UI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Proper documentation of readme clearly stating all installations and packages needed, how to install and execute the code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Requirements</a:t>
            </a:r>
            <a:r>
              <a:rPr lang="en-GB">
                <a:solidFill>
                  <a:schemeClr val="dk2"/>
                </a:solidFill>
              </a:rPr>
              <a:t>.txt consisting of all packages and dependencies required</a:t>
            </a:r>
            <a:endParaRPr>
              <a:solidFill>
                <a:schemeClr val="dk2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GB">
                <a:solidFill>
                  <a:schemeClr val="dk2"/>
                </a:solidFill>
              </a:rPr>
              <a:t>Code documentation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3776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Listing Datasets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300" y="1275025"/>
            <a:ext cx="5818798" cy="363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429600" y="3923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Displaying Dataset Metadata</a:t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575" y="1591400"/>
            <a:ext cx="5231350" cy="32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488550" y="4070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 GET metadata</a:t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675" y="1341625"/>
            <a:ext cx="5468673" cy="35934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459075" y="4807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 POST metadata</a:t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800" y="1391225"/>
            <a:ext cx="5389850" cy="3592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429600" y="4513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Individual Contributions</a:t>
            </a:r>
            <a:endParaRPr/>
          </a:p>
        </p:txBody>
      </p:sp>
      <p:sp>
        <p:nvSpPr>
          <p:cNvPr id="178" name="Google Shape;178;p31"/>
          <p:cNvSpPr txBox="1"/>
          <p:nvPr>
            <p:ph idx="4294967295" type="body"/>
          </p:nvPr>
        </p:nvSpPr>
        <p:spPr>
          <a:xfrm>
            <a:off x="507650" y="1388700"/>
            <a:ext cx="7321500" cy="30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Sindhu:</a:t>
            </a:r>
            <a:endParaRPr sz="16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Created backend database- metadata model and rendered covid dataset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Linked frontend to backend to get metadata info and display in analysis page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Backend and frontend integration, download issue resolved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Backend standard analytics calculation on dataset columns</a:t>
            </a:r>
            <a:endParaRPr sz="14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Adrija:</a:t>
            </a:r>
            <a:endParaRPr sz="16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Created </a:t>
            </a:r>
            <a:r>
              <a:rPr lang="en-GB" sz="1400"/>
              <a:t>homepage</a:t>
            </a:r>
            <a:r>
              <a:rPr lang="en-GB" sz="1400"/>
              <a:t> with list of datasets linked to respective analysis pages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Created api calls to edit metadata table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Front-end analysis page addition of features, user analytics graphs displayed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Retrieving backend data to frontend</a:t>
            </a:r>
            <a:endParaRPr sz="14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Likhitha:</a:t>
            </a:r>
            <a:endParaRPr sz="16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Created download button and updating the parameters in the database using REST APIs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Getting the metadata from backend to display on analysis page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UI enhancement of dataset list</a:t>
            </a:r>
            <a:endParaRPr sz="14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Displaying analytics data on front end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333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Aim of Project:</a:t>
            </a:r>
            <a:endParaRPr/>
          </a:p>
        </p:txBody>
      </p:sp>
      <p:sp>
        <p:nvSpPr>
          <p:cNvPr id="71" name="Google Shape;71;p14"/>
          <p:cNvSpPr txBox="1"/>
          <p:nvPr>
            <p:ph idx="4294967295" type="body"/>
          </p:nvPr>
        </p:nvSpPr>
        <p:spPr>
          <a:xfrm>
            <a:off x="311700" y="1486275"/>
            <a:ext cx="7973700" cy="30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This project aims at performing various types of standard analytics on a set of available datasets. It aims to perform the following things: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Display a list of available datasets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Perform standard analytics like mean, median, mode on the attributes of a selected dataset.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Track Number of downloads for each dataset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Monthly analyse the number of downloads and report the analysis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311700" y="16652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776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 Stack Used</a:t>
            </a:r>
            <a:r>
              <a:rPr lang="en-GB"/>
              <a:t>:</a:t>
            </a:r>
            <a:endParaRPr/>
          </a:p>
        </p:txBody>
      </p:sp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311700" y="1822225"/>
            <a:ext cx="4166400" cy="9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REST FRAMEWORK: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Front end: REACT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Back end: DJANGO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923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Flow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675" y="1506525"/>
            <a:ext cx="5875300" cy="32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923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</a:t>
            </a:r>
            <a:r>
              <a:rPr lang="en-GB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idx="4294967295" type="body"/>
          </p:nvPr>
        </p:nvSpPr>
        <p:spPr>
          <a:xfrm>
            <a:off x="311700" y="1417275"/>
            <a:ext cx="8277600" cy="3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Planning SRS and Design Document: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Understanding requirements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Which tech stack will be best suited for our work?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What development model should be used?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Learning basic functionalities on the selected tech stacks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Watching videos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Reading blogs on the tech stacks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Creating mini projects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Creating skeletal structure of the project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Defining relevant functionalities and testing and debugging issues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Changing functionalities based on new ideas and going back to step 4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3243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Issues Faced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(till date)</a:t>
            </a:r>
            <a:endParaRPr/>
          </a:p>
        </p:txBody>
      </p:sp>
      <p:sp>
        <p:nvSpPr>
          <p:cNvPr id="95" name="Google Shape;95;p18"/>
          <p:cNvSpPr txBox="1"/>
          <p:nvPr>
            <p:ph idx="4294967295" type="body"/>
          </p:nvPr>
        </p:nvSpPr>
        <p:spPr>
          <a:xfrm>
            <a:off x="311700" y="1672175"/>
            <a:ext cx="8024400" cy="32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@materialui installation issue: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Solved by resolving version issues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Php linking issue: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Solved by creating models in django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Issue in re-rendering js changes on browser: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Solved by refreshing js on the browser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Issue with deprecated tags in new version of REACTJS: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Solved by replacing deprecated tags like &lt;Switches&gt; with new tags.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Issue with calling external js pages inside &lt;Routes&gt;: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Solved by routing path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3623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Issues Faced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(till date)</a:t>
            </a:r>
            <a:endParaRPr/>
          </a:p>
        </p:txBody>
      </p:sp>
      <p:sp>
        <p:nvSpPr>
          <p:cNvPr id="101" name="Google Shape;101;p19"/>
          <p:cNvSpPr txBox="1"/>
          <p:nvPr>
            <p:ph idx="4294967295" type="body"/>
          </p:nvPr>
        </p:nvSpPr>
        <p:spPr>
          <a:xfrm>
            <a:off x="311700" y="1760850"/>
            <a:ext cx="7973700" cy="32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Issue with passing props to elements with components in react: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Solved by passing wrapper element which internally calls component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Issues with frontend and backend integration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Issue with session key (csrf token)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Issue with asynchronous call with frontend and </a:t>
            </a:r>
            <a:r>
              <a:rPr lang="en-GB" sz="1800"/>
              <a:t>fetching</a:t>
            </a:r>
            <a:r>
              <a:rPr lang="en-GB" sz="1800"/>
              <a:t> data from backend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Solved by using async and await calls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003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Progress after mid-eval</a:t>
            </a:r>
            <a:endParaRPr/>
          </a:p>
        </p:txBody>
      </p:sp>
      <p:sp>
        <p:nvSpPr>
          <p:cNvPr id="107" name="Google Shape;107;p20"/>
          <p:cNvSpPr txBox="1"/>
          <p:nvPr>
            <p:ph idx="4294967295" type="body"/>
          </p:nvPr>
        </p:nvSpPr>
        <p:spPr>
          <a:xfrm>
            <a:off x="311700" y="1217425"/>
            <a:ext cx="800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All technical issues stated till now have been resolved / workarounds found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Metadata table created and api calls defined to populate it in backend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Backend and frontend linked to fetch metadata information of a dataset and display it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Download button added and page re-rendered everytime download increases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Downloading info change persisted in backend database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Admin functionality of populating metadata of datasets enhanced in backend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More datasets added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Analysis on dataset columns like mean, median, mode calculated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Monthly analysis of download shown graphically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-GB" sz="1550"/>
              <a:t>Input taken from user about citation of dataset</a:t>
            </a:r>
            <a:endParaRPr sz="15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3186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</a:t>
            </a:r>
            <a:endParaRPr/>
          </a:p>
        </p:txBody>
      </p:sp>
      <p:sp>
        <p:nvSpPr>
          <p:cNvPr id="113" name="Google Shape;113;p21"/>
          <p:cNvSpPr txBox="1"/>
          <p:nvPr/>
        </p:nvSpPr>
        <p:spPr>
          <a:xfrm>
            <a:off x="430725" y="1025100"/>
            <a:ext cx="805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Display datasets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6238" y="1793750"/>
            <a:ext cx="4826363" cy="3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